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60" r:id="rId10"/>
    <p:sldId id="25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9" autoAdjust="0"/>
    <p:restoredTop sz="94660"/>
  </p:normalViewPr>
  <p:slideViewPr>
    <p:cSldViewPr snapToGrid="0">
      <p:cViewPr>
        <p:scale>
          <a:sx n="66" d="100"/>
          <a:sy n="66" d="100"/>
        </p:scale>
        <p:origin x="32" y="9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A37AD-A8E6-41B3-8AF6-538D57F37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60400A-9CA0-4B20-BDF8-BBA2988B0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64690-18A2-4543-9E57-1DB4B56C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637603-4ABC-4F4D-A480-DF574AD2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3D40E-2550-402B-9A19-EA95047D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93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A217D-4418-48C4-A6C6-9AF7C63B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91830-36F1-4173-BF60-AC879BF39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6DAE-5FBA-4ECA-A158-C9E19857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1A9141-68E5-4C58-B7BB-197629D0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90745-3CFD-4133-A05E-C3224120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3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9FC198-18A6-4CF3-9BB2-46E46D282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C463A7-1E07-4EEB-80E6-AE3F9AF53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B07D0-4C59-4E5C-A01C-4B50E86F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D88531-791F-4A30-AC0C-0748D165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956202-1377-4654-AC6B-1EECB697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63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D16E2-3592-4D8B-870A-AE09911B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93A72-0E38-4EBA-8E69-DBB1FEFBC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73A5B-EB46-4BA7-8A43-CBC862929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B21AE-4648-4E0C-9D34-413F6D55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56849-EE92-41EA-865B-E4EB126B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1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F3CDB-87A5-4C14-B3F6-45A0E444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BEAB7C-81B8-4637-9760-52D3D97B3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196E7F-9FF7-4CC9-A120-0F1FA248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5E6BF-EB5E-4F34-BF0C-1F7A210A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7F6A9-F340-4232-9592-DEE824DE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95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998C4-AF62-448A-AFCE-F6405824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EC1B5-F77B-48DE-96CF-A97D52E4D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F25FD-EA14-48EA-86B7-14B4ABDC0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1A075-B380-44DA-AB79-CEBF115B4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983D3B-EC20-4CB9-ABA2-D3E896C6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C21150-C37A-430B-ACA7-6279F339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65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ECD6E-259D-4F31-86C2-BB85B3C7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ED1FA5-A314-4862-B424-0FCFD3F05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4B957-8304-4EF7-AE40-261E24882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2FB674-275B-425E-A194-D60C2DA54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0C5B7F-1138-4446-AEB3-320E37EE9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0CEE5E-9F7F-4C43-816D-9A9390B5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08CBA2-79C2-47D4-A974-BA30868A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3027AE-5718-49AE-9178-268BBA38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77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7C1DB-E926-4AFF-8AC5-A64DF618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01A1A5-9EE7-4773-8E02-3E2913F5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7216CD-03C4-4C85-9759-91763D86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89703C-4452-497F-A4DB-EE011F38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6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BAECC6-6FE5-4567-AFE6-BE118070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9471B-4DEE-4C5D-B135-01D4C7E4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B667C1-A703-4D72-B374-4CD1211B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12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E315-2662-4151-9F90-EE96D876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E470C-54EC-495A-95BA-85A48A59C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2440FF-4064-46AC-80EE-EA58CC618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589C1-030E-47BC-AFDD-2C74240A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8E631E-9C73-4B30-B9A9-3C68A9AE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AC4743-6F5A-4415-A064-3D9DE24D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1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A17F1-5753-4531-8B16-CD30DB10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256CCD-C35E-4DFB-ABB3-ED6FD1CCE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84C0E-C2D8-4E95-9EF5-7826B2E01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6041C-6482-4477-B418-3087F6FF7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693CC5-11EE-4F81-BFB6-CE4912F0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8CABA6-9677-4C23-8417-004ED937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15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EBBD06-814A-45A0-B057-762BA153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18446-C72C-4E0F-A081-581DF5775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13B90-FF28-459A-9DB3-05A31D41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E9667-81C6-4AF1-A580-19B9F5A2701E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4969EC-532B-43D7-BE38-3DECEF07A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063FF-99D6-4D2A-9930-A70711AE0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7247A-D819-4747-9EB9-697E845FF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8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8583D-02E3-43E2-B637-D38FC996A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73652" cy="2387600"/>
          </a:xfrm>
        </p:spPr>
        <p:txBody>
          <a:bodyPr/>
          <a:lstStyle/>
          <a:p>
            <a:r>
              <a:rPr lang="en-US" altLang="ko-KR" dirty="0"/>
              <a:t>201901766_</a:t>
            </a:r>
            <a:r>
              <a:rPr lang="ko-KR" altLang="en-US" dirty="0"/>
              <a:t>이형섭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2A2234-DCD9-4D09-B689-3DB370D8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23890"/>
          </a:xfrm>
        </p:spPr>
        <p:txBody>
          <a:bodyPr>
            <a:normAutofit fontScale="55000" lnSpcReduction="20000"/>
          </a:bodyPr>
          <a:lstStyle/>
          <a:p>
            <a:pPr algn="l">
              <a:lnSpc>
                <a:spcPct val="170000"/>
              </a:lnSpc>
            </a:pP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▶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교재에 나온 </a:t>
            </a:r>
            <a:r>
              <a:rPr lang="en-US" altLang="ko-KR" dirty="0" err="1">
                <a:effectLst/>
                <a:latin typeface="NanumGothic" pitchFamily="2" charset="-127"/>
                <a:ea typeface="NanumGothic" pitchFamily="2" charset="-127"/>
              </a:rPr>
              <a:t>Matlab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코드를 직접 타이핑하고 코드를 실행 할 것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. (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예시로 </a:t>
            </a:r>
            <a:r>
              <a:rPr lang="ko-KR" altLang="en-US" dirty="0" err="1">
                <a:effectLst/>
                <a:latin typeface="NanumGothic" pitchFamily="2" charset="-127"/>
                <a:ea typeface="NanumGothic" pitchFamily="2" charset="-127"/>
              </a:rPr>
              <a:t>영상에서처럼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 배경 그림을 추가 할 것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. )</a:t>
            </a:r>
          </a:p>
          <a:p>
            <a:pPr algn="l">
              <a:lnSpc>
                <a:spcPct val="170000"/>
              </a:lnSpc>
            </a:pP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▶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코드에 대한 해석을 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ppt 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에 정리 할 것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. </a:t>
            </a:r>
          </a:p>
          <a:p>
            <a:pPr algn="l">
              <a:lnSpc>
                <a:spcPct val="170000"/>
              </a:lnSpc>
            </a:pP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▶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흔들리는 잔디 시뮬레이션을 개선 시킬 것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. (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잔디에 가지를 붙이기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바람이 두 군데에서 불어 올 때 등 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)</a:t>
            </a:r>
          </a:p>
          <a:p>
            <a:pPr algn="l">
              <a:lnSpc>
                <a:spcPct val="170000"/>
              </a:lnSpc>
            </a:pP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▶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 ppt 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에는 사용된 </a:t>
            </a:r>
            <a:r>
              <a:rPr lang="en-US" altLang="ko-KR" dirty="0" err="1">
                <a:effectLst/>
                <a:latin typeface="NanumGothic" pitchFamily="2" charset="-127"/>
                <a:ea typeface="NanumGothic" pitchFamily="2" charset="-127"/>
              </a:rPr>
              <a:t>Matlab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코드에 대한 설명과 결과 </a:t>
            </a:r>
            <a:r>
              <a:rPr lang="ko-KR" altLang="en-US" dirty="0" err="1">
                <a:effectLst/>
                <a:latin typeface="NanumGothic" pitchFamily="2" charset="-127"/>
                <a:ea typeface="NanumGothic" pitchFamily="2" charset="-127"/>
              </a:rPr>
              <a:t>에니메이션이</a:t>
            </a:r>
            <a:r>
              <a:rPr lang="ko-KR" altLang="en-US" dirty="0">
                <a:effectLst/>
                <a:latin typeface="NanumGothic" pitchFamily="2" charset="-127"/>
                <a:ea typeface="NanumGothic" pitchFamily="2" charset="-127"/>
              </a:rPr>
              <a:t> 첨부되어 있어야 함</a:t>
            </a:r>
            <a: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algn="l">
              <a:lnSpc>
                <a:spcPct val="170000"/>
              </a:lnSpc>
            </a:pPr>
            <a:br>
              <a:rPr lang="en-US" altLang="ko-KR" dirty="0">
                <a:effectLst/>
                <a:latin typeface="NanumGothic" pitchFamily="2" charset="-127"/>
                <a:ea typeface="NanumGothic" pitchFamily="2" charset="-127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7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17_2_</a:t>
            </a:r>
            <a:r>
              <a:rPr lang="ko-KR" altLang="en-US" dirty="0"/>
              <a:t>코드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03730"/>
            <a:ext cx="5181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흔들리는 잔디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교재코드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+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배경사진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풀 나무 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추가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num_data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=30;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점의 개수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x=zeros(3,num_data);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초기화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x(3,:)=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(0,3,num_data);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길이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만든다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=11~30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있는 가지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num_data2=30;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x2=zeros(3,num_data2);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x2(3,:)=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(0,3,num_data2);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=6~15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있는 가지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num_data3=30;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x3=zeros(3,num_data3);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x3(3,:)=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(0,3,num_data3);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파형으로 잔디가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왔다갔다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하는 것을 구현할 수 있도록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파형을 그리기 위한 주파수 설정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f=0.1;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주파수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degree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하기 위한 시간 간격이다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크면 클수록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빨라서 잔디의 움직임이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빠를것이다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작으면 작을수록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느려서 잔디의 움직임이 느리고 자세할 것이다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dt=0.1;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 간격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 0 0.01 0.02 ~ 30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할 것이다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값이 많으면 많을수록 잔디의 상태를 오래 보여준다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t=0:dt:30;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num_grass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=10;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자연스러운 바람에 날리는 잔디를 구현하기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클수록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윗부분일수록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클수록 잔디 회전각도 작음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작을수록 잔디 회전각도 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작을수록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아랫부분일수록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크던 말던 잔디 회전각도는 크게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영향받지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않는다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r=30;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각도 가중치 변화율 조절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자연스럽게 바람에 날린 후 원상태로 복귀하는 것을 구현하기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커질수록 수렴 속도 느림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작을수록 수렴 속도 빠름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=5;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degree -40~40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바꾸어주는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과정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psi2 = (40/180*pi)* (sin(2*pi*f*t));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그림 띄우기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hold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 잔디와 바람을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그려주기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미리 변수에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저장시켜둔다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변수를 통해 그려줄 것이다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y_cor2=zeros(1,30);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y_cor2(11:30)=y_cor2(11:30)+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(0,0.5,20);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=11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부터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부분까지 가지를 만든다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0.5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삐져나온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y_cor3=zeros(1,30);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y_cor3(6:30)=y_cor3(6:30)+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(0,0.7,25);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=6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부터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부분까지 가지를 만든다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0.7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삐져나온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각각의 잔디를 그려주는 코드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ax{mm} = plot3(x(1,:),x(2,:),x(3,:),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'#996600'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각각의 잔디를 어느 좌표상에 위치시킬 것인지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x,y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얻는 코드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(0,0) (2,0).. (6,8) (8,8)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(mm)=rem((mm-1),5)*2;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rem: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moduler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연산을 해주는 함수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0 2 4 6 8...0 2 4 6 8 (x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(mm)=fix((mm-1)/5)*2;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fix : 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방향으로 가장 가까운 정수로 변환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00000 22222 .. 8 8 8 8 8 (y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z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부터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가지 하나가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삐져나와야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되니까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ax1_wind= plot(0,0,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'-b'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,1);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ax2_wind= plot(0,0,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'-b'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,1);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ax12_wind= plot(0,0,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'-r'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두 바람의 벡터를 합성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ax2{mm}=plot3(x2(1,:),x2(2,:),x2(3,:),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'#996600'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가지를 그리기 위한 함수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ax3{mm}=plot3(x3(1,:),x3(2,:),x3(3,:),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'#996600'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가지를 그리기 위한 함수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box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 grid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([-3 11]);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([-3 11]);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([0 8]);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view(-20,30)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=0;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방향에 따라 잔디 상태를 업데이트해 줄 것이기 때문에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x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축기준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기울어진 각도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 설정에 대한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문이 먼저 작성되었다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pp=[0 30 45 80]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=dt*ones(num_grass,1);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pp2=round(rand(1)*100);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바람이 불어오는 방향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 0~100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wind1_x_c=[];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wind1_y_c=[];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wind2_x_c=[];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wind2_y_c=[];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wind12_x_c=[];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합성한 바람의 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wind12_y_c=[];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합성한 바람의 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wind1_direction=pp/180*pi;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wind2_direction=pp2/180*pi;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wind12_direction=((pp+pp2)/2)/180*pi;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과 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벡터를 합성한 방향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wind1_x=t*5-2;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wind1_y= tan(wind1_direction)*wind1_x;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wind2_x=t*5-2;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 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wind2_y= tan(wind2_direction)*wind2_x;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 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wind12_x=t*5-2;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 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wind12_y= tan(wind12_direction)*wind12_x;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 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바람의 위치에 따라 잔디상태를 구현할 수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있도록하기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= ones(num_grass,1)*10;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횟수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번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 횟수에 따라 잔디의 상태를 업데이트하는 가장 큰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j=1:2:length(t)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0~30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시간을 의미하는 변수이다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흐름에 따라 바람이 지나가는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좌표값도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증가한다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wind1_x=t(j)*1-5; 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 변화량만큼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축도 비례하여 변화하기 위해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tan()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사용하였다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(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wind1_y=tan(wind1_direction)*wind1_x;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wind2_x=t(j)*1-5;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wind2_y=tan(wind2_direction)*wind2_x;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wind12_x=t(j)*1-5;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wind12_y=tan(wind12_direction)*wind12_x;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간단히 말하면 바람에 대한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바람의 현재위치와 잔디의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위치간의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거리 차에 대한 기울기가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+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로 변화하면 잔디가 움직이기 시작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psi(mm)=psi2(round(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(mm)/dt));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바람의 위치와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mm 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문에 해당하는 잔디의 거리를 구한다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Euclidean Distance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(mm)=sqrt((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(mm)-wind12_x)^2+(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(mm)-wind12_y)^2); 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agag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j,mm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=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 -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 &lt;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(mm)=dt;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t_vector2(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mm,j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=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간단히 말하면 잔디 상태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업데이틑를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개의 잔디 각각의 밑부분부터 윗부분까지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상태를 업데이트하기 위한 두번째로 큰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=1:size(x,2)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가중치 부여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 (exp((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i-num_data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)/r)); 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방향에 대한 회전 변환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Rz1= [cos(wind12_direction) -sin(wind12_direction)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sin(wind12_direction) cos(wind12_direction)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모든 잔디의 해당하는 점의 상태를 업데이트하는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잔디의 밑부분인데 어느 잔디의 밑부분인지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잔디의 윗부분인데 어느 잔디의 윗부분인지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 ~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25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각각 동일한 높이의 있는 점에 대한 회전변환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따라 각도가 감소하는 변환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{mm}=exp(-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(mm)/(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*1));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pitch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가중치 부여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+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따라 각도가 감소하는 변환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Rx{mm}=[cos(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*psi(mm)) 0 sin(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*psi(mm));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1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-sin(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*psi(mm)) 0 cos(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*psi(mm))];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제일 아랫부분인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=1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=2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제일 윗부분인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=30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y{mm}(:,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)=Rz1*Rx{mm}*x(:,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y2{mm}(:,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)=Rz1*Rx{mm}*x2(:,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y3{mm}(:,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)=Rz1*Rx{mm}*x3(:,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wind1_x_c=[wind1_x_c wind1_x];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wind1_y_c=[wind1_y_c wind1_y];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wind2_x_c=[wind2_x_c wind2_x];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wind2_y_c=[wind2_y_c wind2_y];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합친 바람 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wind12_x_c=[wind12_x_c wind12_x];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합친 바람 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wind12_y_c=[wind12_y_c wind12_y];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잔디상태 업데이트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최신상태의 잔디를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=y{mm}(1,:) +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=y{mm}(2,:) +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=y{mm}(3,:);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잔디에 달려있는 가지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최신상태를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=y{mm}(1,:) +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 + y_cor2;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=y2{mm}(2,:) +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 + y_cor2;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=y2{mm}(3,:);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잔디에 달려있는 가지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최신상태를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ax3{mm}.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=y{mm}(1,:) +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 + y_cor3;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ax3{mm}.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=y3{mm}(2,:) +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 + y_cor3;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ax3{mm}.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=y3{mm}(3,:);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업데이트하며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ax1_wind.XData=wind1_x_c;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ax1_wind.YData=wind1_y_c;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업데이트하며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ax2_wind.XData=wind2_x_c;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ax2_wind.YData=wind2_y_c;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합친 바람의 상태를 업데이트하며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ax12_wind.XData=wind12_x_c;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ax12_wind.YData=wind12_y_c;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refresh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현재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Figure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지우고 다시 그립니다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 + dt;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뷰 업데이트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=view_count+1;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view(70*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(2*pi*0.05*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), 10*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(2*pi*0.05*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)+25)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image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: x1y1z0.png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yz,xz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: x0y1z1.png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imread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'x1y1z0.png'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이미지파일을 행렬로 저장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x_vec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=[-3 11];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y_vec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=[-3 11];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z_vec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 [0 8];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x, y, z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만든다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imagesc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x_vec,y_vec,xy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x,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이미지삽입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x=-3,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yz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image2 =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imread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'x0y1z1.png'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z_image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= [8 8;0 0];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x_image2 = [-3 -3; -3 -3];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y_image2 = [-3 11; -3 11];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y=11,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xz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x_image3 = [-3 11; -3 11];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y_image3 = [11 11;11 11];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surf(x_image2,y_image2,z_image,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'CData'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,image2,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'FaceColor'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'texturemap'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surf(x_image3,y_image3,z_image,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'CData'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,image2,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'FaceColor'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'texturemap'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89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17_2_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195" y="1103729"/>
            <a:ext cx="4609698" cy="5441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num_data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=30;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점의 개수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x=zeros(3,num_data);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초기화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x(3,:)=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(0,3,num_data);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길이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만든다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=11~30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있는 가지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num_data2=30;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x2=zeros(3,num_data2);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x2(3,:)=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(0,3,num_data2);</a:t>
            </a:r>
          </a:p>
          <a:p>
            <a:pPr marL="0" indent="0">
              <a:buNone/>
            </a:pP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=6~15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있는 가지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num_data3=30;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x3=zeros(3,num_data3);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x3(3,:)=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(0,3,num_data3);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0819" y="1411738"/>
            <a:ext cx="5181600" cy="5133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파형으로 잔디가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왔다갔다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하는 것을 구현할 수 있도록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파형을 그리기 위한 주파수 설정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f=0.1;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주파수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degree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하기 위한 시간 간격이다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크면 클수록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빨라서 잔디의 움직임이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빠를것이다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작으면 작을수록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느려서 잔디의 움직임이 느리고 자세할 것이다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dt=0.1;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 간격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t 0 0.01 0.02 ~ 30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할 것이다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값이 많으면 많을수록 잔디의 상태를 오래 보여준다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t=0:dt:30;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</a:t>
            </a:r>
            <a:endParaRPr lang="en-US" altLang="ko-KR" sz="11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en-US" altLang="ko-KR" sz="1100" dirty="0">
              <a:solidFill>
                <a:srgbClr val="028009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dirty="0">
                <a:solidFill>
                  <a:srgbClr val="028009"/>
                </a:solidFill>
                <a:effectLst/>
                <a:latin typeface="Menlo"/>
              </a:rPr>
              <a:t>애니메이션션의 매끄러움을 위해 갈대의 개수를 </a:t>
            </a:r>
            <a:r>
              <a:rPr lang="en-US" altLang="ko-KR" sz="1100" b="0" i="0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sz="1100" b="0" i="0" dirty="0">
                <a:solidFill>
                  <a:srgbClr val="028009"/>
                </a:solidFill>
                <a:effectLst/>
                <a:latin typeface="Menlo"/>
              </a:rPr>
              <a:t>개로 줄였습니다</a:t>
            </a:r>
            <a:r>
              <a:rPr lang="en-US" altLang="ko-KR" sz="1100" b="0" i="0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num_grass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=10;</a:t>
            </a:r>
          </a:p>
        </p:txBody>
      </p:sp>
    </p:spTree>
    <p:extLst>
      <p:ext uri="{BB962C8B-B14F-4D97-AF65-F5344CB8AC3E}">
        <p14:creationId xmlns:p14="http://schemas.microsoft.com/office/powerpoint/2010/main" val="2755462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17_2_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195" y="1103729"/>
            <a:ext cx="4609698" cy="5441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자연스러운 바람에 날리는 잔디를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클수록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윗부분일수록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클수록 잔디 회전각도 작음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작을수록 잔디 회전각도 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작을수록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아랫부분일수록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크던 말던 잔디 회전각도는 크게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영향받지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않는다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r=30;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각도 가중치 변화율 조절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자연스럽게 바람에 날린 후 원상태로 복귀하는 것을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커질수록 수렴 속도 느림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작을수록 수렴 속도 빠름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=5;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en-US" altLang="ko-KR" sz="1000" u="none" strike="noStrike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샘플링하여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degree -40~40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바꾸어주는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과정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psi2 = (40/180*pi)* (sin(2*pi*f*t));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그림 띄우기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hold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4526" y="1411738"/>
            <a:ext cx="5819274" cy="5133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잔디와 바람을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그려주기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미리 변수에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저장시켜둔다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변수를 통해 그려줄 것이다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y_cor2=zeros(1,30);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y_cor2(11:30)=y_cor2(11:30)+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(0,0.5,20);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=11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부터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부분까지 가지를 만든다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(y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0.5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삐져나온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y_cor3=zeros(1,30);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y_cor3(6:30)=y_cor3(6:30)+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(0,0.7,25);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=6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부터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부분까지 가지를 만든다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(y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0.7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삐져나온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각각의 잔디를 그려주는 코드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ax{mm} = plot3(x(1,:),x(2,:),x(3,:),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'#996600'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각각의 잔디를 어느 좌표상에 위치시킬 것인지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x,y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얻는 코드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(0,0) (2,0).. (6,8) (8,8)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(mm)=rem((mm-1),5)*2;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rem: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moduler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연산을 해주는 함수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0 2 4 6 8...0 2 4 6 8 (x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(mm)=fix((mm-1)/5)*2;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fix : 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방향으로 가장 가까운 정수로 변환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00000 22222 .. 8 8 8 8 8 (y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z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부터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가지 하나가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삐져나와야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되니까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ax1_wind= plot(0,0,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'-b'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,1);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ax2_wind= plot(0,0,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'-b'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,1);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ax12_wind= plot(0,0,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'-r'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두 바람의 벡터를 합성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570626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17_2_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195" y="1103729"/>
            <a:ext cx="4609698" cy="5441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ax2{mm}=plot3(x2(1,:),x2(2,:),x2(3,:),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'#996600'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가지를 그리기 위한 함수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ax3{mm}=plot3(x3(1,:),x3(2,:),x3(3,:),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'#996600'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가지를 그리기 위한 함수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box 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; grid 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xlim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([-3 11]);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ylim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([-3 11]);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zlim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([0 8]);</a:t>
            </a: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view(-20,30)</a:t>
            </a: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=0;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4526" y="1411738"/>
            <a:ext cx="5819274" cy="5133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개와 그 안에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0~100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까지 랜덤하게 불어올 바람의 방향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방향에 따라 잔디 상태를 업데이트해 줄 것이기 때문에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x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축기준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기울어진 각도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 설정에 대한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문이 먼저 작성되었다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pp=[0 30 45 80]</a:t>
            </a: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=dt*ones(num_grass,1);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pp2=round(rand(1)*100);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바람이 불어오는 방향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 0~100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도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wind1_x_c=[];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wind1_y_c=[];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wind2_x_c=[];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wind2_y_c=[];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588986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17_2_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441" y="997851"/>
            <a:ext cx="4609698" cy="544144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wind12_x_c=[];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과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합성한 바람의 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wind12_y_c=[];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과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합성한 바람의 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wind1_direction=pp/180*pi;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wind2_direction=pp2/180*pi;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wind12_direction=((pp+pp2)/2)/180*pi;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과 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벡터를 합성한 방향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wind1_x=t*5-2;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wind1_y= tan(wind1_direction)*wind1_x;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wind2_x=t*5-2;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 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wind2_y= tan(wind2_direction)*wind2_x;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 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wind12_x=t*5-2;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 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wind12_y= tan(wind12_direction)*wind12_x;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 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바람의 위치에 따라 잔디상태를 구현할 수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있도록하기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변수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 = ones(num_grass,1)*10;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4526" y="1411738"/>
            <a:ext cx="5819274" cy="5133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샘플링하는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횟수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번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샘플링한다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횟수에 따라 잔디의 상태를 업데이트하는 가장 큰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j=1:2:length(t)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t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0~30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시간을 의미하는 변수이다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흐름에 따라 바람이 지나가는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좌표값도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증가한다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wind1_x=t(j)*1-5; 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변화량만큼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축도 비례하여 변화하기 위해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tan()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사용하였다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 (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wind1_y=tan(wind1_direction)*wind1_x; </a:t>
            </a:r>
          </a:p>
          <a:p>
            <a:pPr marL="0" indent="0">
              <a:buNone/>
            </a:pP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wind2_x=t(j)*1-5; 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wind2_y=tan(wind2_direction)*wind2_x; </a:t>
            </a:r>
          </a:p>
          <a:p>
            <a:pPr marL="0" indent="0">
              <a:buNone/>
            </a:pP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wind12_x=t(j)*1-5; 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wind12_y=tan(wind12_direction)*wind12_x; </a:t>
            </a:r>
          </a:p>
        </p:txBody>
      </p:sp>
    </p:spTree>
    <p:extLst>
      <p:ext uri="{BB962C8B-B14F-4D97-AF65-F5344CB8AC3E}">
        <p14:creationId xmlns:p14="http://schemas.microsoft.com/office/powerpoint/2010/main" val="240705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17_2_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441" y="997851"/>
            <a:ext cx="4609698" cy="5441449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간단히 말하면 바람에 대한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바람의 현재위치와 잔디의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위치간의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거리 차에 대한 기울기가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+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변화하면 잔디가 움직이기 시작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psi(mm)=psi2(round(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(mm)/dt));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바람의 위치와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mm 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문에 해당하는 잔디의 거리를 구한다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Euclidean Distance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(mm)=sqrt((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(mm)-wind12_x)^2+(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(mm)-wind12_y)^2); 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agag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j,mm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 =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(mm) -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(mm) &lt;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(mm)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(mm)=dt;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t_vector2(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mm,j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 =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4526" y="1411738"/>
            <a:ext cx="5819274" cy="5133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간단히 말하면 잔디 상태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업데이틑를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개의 잔디 각각의 밑부분부터 윗부분까지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상태를 업데이트하기 위한 두번째로 큰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=1:size(x,2)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가중치 부여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 (exp((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i-num_data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)/r)); 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방향에 대한 회전 변환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Rz1= [cos(wind12_direction) -sin(wind12_direction) 0;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sin(wind12_direction) cos(wind12_direction) 0;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0 0 1];</a:t>
            </a:r>
          </a:p>
        </p:txBody>
      </p:sp>
    </p:spTree>
    <p:extLst>
      <p:ext uri="{BB962C8B-B14F-4D97-AF65-F5344CB8AC3E}">
        <p14:creationId xmlns:p14="http://schemas.microsoft.com/office/powerpoint/2010/main" val="372062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17_2_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441" y="997851"/>
            <a:ext cx="4609698" cy="5441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모든 잔디의 해당하는 점의 상태를 업데이트하는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잔디의 밑부분인데 어느 잔디의 밑부분인지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잔디의 윗부분인데 어느 잔디의 윗부분인지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 ~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25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각각 동일한 높이의 있는 점에 대한 회전변환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따라 각도가 감소하는 변환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{mm}=exp(-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(mm)/(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*1)); 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pitch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가중치 부여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+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따라 각도가 감소하는 변환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Rx{mm}=[cos(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*psi(mm)) 0 sin(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*psi(mm));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0 1 0;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-sin(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*psi(mm)) 0 cos(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*psi(mm))];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제일 아랫부분인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=1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=2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제일 윗부분인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=30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y{mm}(:,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)=Rz1*Rx{mm}*x(:,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y2{mm}(:,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)=Rz1*Rx{mm}*x2(:,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y3{mm}(:,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)=Rz1*Rx{mm}*x3(:,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4526" y="1411738"/>
            <a:ext cx="5819274" cy="5133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wind1_x_c=[wind1_x_c wind1_x];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wind1_y_c=[wind1_y_c wind1_y];</a:t>
            </a:r>
          </a:p>
          <a:p>
            <a:pPr marL="0" indent="0">
              <a:buNone/>
            </a:pP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wind2_x_c=[wind2_x_c wind2_x];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wind2_y_c=[wind2_y_c wind2_y];</a:t>
            </a:r>
          </a:p>
          <a:p>
            <a:pPr marL="0" indent="0">
              <a:buNone/>
            </a:pP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합친 바람 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wind12_x_c=[wind12_x_c wind12_x];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합친 바람 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wind12_y_c=[wind12_y_c wind12_y];</a:t>
            </a:r>
          </a:p>
        </p:txBody>
      </p:sp>
    </p:spTree>
    <p:extLst>
      <p:ext uri="{BB962C8B-B14F-4D97-AF65-F5344CB8AC3E}">
        <p14:creationId xmlns:p14="http://schemas.microsoft.com/office/powerpoint/2010/main" val="342269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17_2_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441" y="997851"/>
            <a:ext cx="4609698" cy="5441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잔디상태 업데이트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최신상태의 잔디를 그려준다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=y{mm}(1,:) +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=y{mm}(2,:) +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ZData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=y{mm}(3,:);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잔디에 달려있는 가지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최신상태를 그려준다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ax2{mm}.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=y{mm}(1,:) +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 + y_cor2;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ax2{mm}.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=y2{mm}(2,:) +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 + y_cor2;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ax2{mm}.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ZData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=y2{mm}(3,:);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잔디에 달려있는 가지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최신상태를 그려준다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ax3{mm}.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=y{mm}(1,:) +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 + y_cor3;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ax3{mm}.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=y3{mm}(2,:) +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 + y_cor3;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ax3{mm}.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ZData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=y3{mm}(3,:);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4526" y="1411738"/>
            <a:ext cx="5819274" cy="5133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업데이트하며 그려준다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ax1_wind.XData=wind1_x_c;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ax1_wind.YData=wind1_y_c;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업데이트하며 그려준다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ax2_wind.XData=wind2_x_c;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ax2_wind.YData=wind2_y_c;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합친 바람의 상태를 업데이트하며 그려준다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ax12_wind.XData=wind12_x_c;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ax12_wind.YData=wind12_y_c;</a:t>
            </a:r>
          </a:p>
          <a:p>
            <a:pPr marL="0" indent="0">
              <a:buNone/>
            </a:pP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refresh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현재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Figure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지우고 다시 그립니다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(mm)=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 + dt;</a:t>
            </a: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sz="11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05894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17_2_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067" y="1343818"/>
            <a:ext cx="4609698" cy="5441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sz="11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뷰 업데이트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=view_count+1;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view(70*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(2*pi*0.05*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), 10*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(2*pi*0.05*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)+25)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image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: x1y1z0.png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yz,xz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: x0y1z1.png</a:t>
            </a: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xy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imread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'x1y1z0.png'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이미지파일을 행렬로 저장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x_vec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=[-3 11];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y_vec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=[-3 11];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z_vec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 [0 8];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x, y, z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만든다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imagesc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x_vec,y_vec,xy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x,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이미지삽입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34526" y="1411738"/>
            <a:ext cx="5819274" cy="5133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x=-3,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yz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image2 =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imread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'x0y1z1.png'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z_image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 = [8 8;0 0]; 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x_image2 = [-3 -3; -3 -3];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y_image2 = [-3 11; -3 11];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y=11,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xz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x_image3 = [-3 11; -3 11];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y_image3 = [11 11;11 11];</a:t>
            </a:r>
          </a:p>
          <a:p>
            <a:pPr marL="0" indent="0">
              <a:buNone/>
            </a:pP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surf(x_image2,y_image2,z_image,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'CData'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,image2,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'FaceColor'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'texturemap'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surf(x_image3,y_image3,z_image, 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'CData'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,image2,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'FaceColor'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'texturemap'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03174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17_1_</a:t>
            </a:r>
            <a:r>
              <a:rPr lang="ko-KR" altLang="en-US" dirty="0"/>
              <a:t>영상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pic>
        <p:nvPicPr>
          <p:cNvPr id="5" name="과제17_영상1">
            <a:hlinkClick r:id="" action="ppaction://media"/>
            <a:extLst>
              <a:ext uri="{FF2B5EF4-FFF2-40B4-BE49-F238E27FC236}">
                <a16:creationId xmlns:a16="http://schemas.microsoft.com/office/drawing/2014/main" id="{67BF289F-2584-4DA3-919E-33FE5BF8A0C3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1771" y="1039530"/>
            <a:ext cx="8948458" cy="5592277"/>
          </a:xfrm>
        </p:spPr>
      </p:pic>
    </p:spTree>
    <p:extLst>
      <p:ext uri="{BB962C8B-B14F-4D97-AF65-F5344CB8AC3E}">
        <p14:creationId xmlns:p14="http://schemas.microsoft.com/office/powerpoint/2010/main" val="18375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17_1_</a:t>
            </a:r>
            <a:r>
              <a:rPr lang="ko-KR" altLang="en-US" dirty="0"/>
              <a:t>코드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03730"/>
            <a:ext cx="5181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흔들리는 잔디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교재코드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+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배경사진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풀 나무 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추가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num_data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=30;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점의 개수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x=zeros(3,num_data);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초기화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x(3,:)=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(0,3,num_data);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길이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만든다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파형으로 잔디가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왔다갔다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하는 것을 구현할 수 있도록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파형을 그리기 위한 주파수 설정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f=0.2;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주파수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degree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하기 위한 시간 간격이다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크면 클수록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빨라서 잔디의 움직임이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빠를것이다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작으면 작을수록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느려서 잔디의 움직임이 느리고 자세할 것이다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dt=0.1;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 간격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 0 0.01 0.02 ~ 30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할 것이다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값이 많으면 많을수록 잔디의 상태를 오래 보여준다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t=0:dt:30;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num_grass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=25;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자연스러운 바람에 날리는 잔디를 구현하기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클수록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윗부분일수록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클수록 잔디 회전각도 작음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작을수록 잔디 회전각도 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작을수록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아랫부분일수록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크던 말던 잔디 회전각도는 크게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영향받지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않는다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r=20;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각도 가중치 변화율 조절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자연스럽게 바람에 날린 후 원상태로 복귀하는 것을 구현하기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커질수록 수렴 속도 느림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작을수록 수렴 속도 빠름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=4;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degree -40~40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바꾸어주는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과정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psi2 = (40/180*pi)* (sin(2*pi*f*t));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그림 띄우기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hold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 잔디와 바람을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그려주기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미리 변수에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저장시켜둔다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변수를 통해 그려줄 것이다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각각의 잔디를 그려주는 코드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ax{mm} = plot3(x(1,:),x(2,:),x(3,:),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'-r'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,4);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각각의 잔디를 어느 좌표상에 위치시킬 것인지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x,y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얻는 코드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(0,0) (2,0).. (6,8) (8,8)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(mm)=rem((mm-1),5)*2;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rem: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moduler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연산을 해주는 함수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0 2 4 6 8...0 2 4 6 8 (x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(mm)=fix((mm-1)/5)*2;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fix : 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방향으로 가장 가까운 정수로 변환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00000 22222 .. 8 8 8 8 8 (y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ax_wind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 plot(0,0,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'-b'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box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 grid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([-3 11]);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([-3 11]);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([0 8]);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view(-20,30)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=0;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방향에 따라 잔디 상태를 업데이트해 줄 것이기 때문에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 설정에 대한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문이 먼저 작성되었다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pp=[0 30 45 80]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=dt*ones(num_grass,1)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wind_x_c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=[];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바람이 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wind_y_c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=[];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바람이 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=pp/180*pi;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=t*5-2;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 tan(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바람의 위치에 따라 잔디상태를 구현할 수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있도록하기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= ones(num_grass,1)*10;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?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횟수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번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 횟수에 따라 잔디의 상태를 업데이트하는 가장 큰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j=1:2:length(t)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0~30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시간을 의미하는 변수이다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흐름에 따라 바람이 지나가는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좌표값도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증가한다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=t(j)*1-5; 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 변화량만큼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축도 비례하여 변화하기 위해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tan()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사용하였다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(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=tan(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간단히 말하면 바람에 대한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바람의 현재위치와 잔디의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위치간의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거리 차에 대한 기울기가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+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로 변화하면 잔디가 움직이기 시작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psi(mm)=psi2(round(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(mm)/dt));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바람의 위치와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mm 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문에 해당하는 잔디의 거리를 구한다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Euclidean Distance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(mm)=sqrt((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)^2+(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)^2); 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agag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j,mm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=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 -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 &lt;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(mm)=dt;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t_vector2(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mm,j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=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간단히 말하면 잔디 상태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업데이틑를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개의 잔디 각각의 밑부분부터 윗부분까지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상태를 업데이트하기 위한 두번째로 큰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=1:size(x,2)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가중치 부여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 (exp((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i-num_data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)/r)); 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방향에 대한 회전 변환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Rz1= [cos(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-sin(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sin(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cos(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모든 잔디의 해당하는 점의 상태를 업데이트하는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잔디의 밑부분인데 어느 잔디의 밑부분인지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잔디의 윗부분인데 어느 잔디의 윗부분인지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 ~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25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각각 동일한 높이의 있는 점에 대한 회전변환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따라 각도가 감소하는 변환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{mm}=exp(-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(mm)/(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*1));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pitch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가중치 부여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+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따라 각도가 감소하는 변환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Rx{mm}=[cos(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*psi(mm)) 0 sin(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*psi(mm));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1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-sin(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*psi(mm)) 0 cos(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*psi(mm))];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제일 아랫부분인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=1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=2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제일 윗부분인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=30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y{mm}(:,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)=Rz1*Rx{mm}*x(:,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wind_x_c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wind_x_c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궤적의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wind_y_c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wind_y_c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];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잔디상태 업데이트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최신상태의 잔디를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=y{mm}(1,:) +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=y{mm}(2,:) +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=y{mm}(3,:);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최신상태의 바람을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ax_wind.XData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wind_x_c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ax_wind.YData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wind_y_c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refresh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현재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Figure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지우고 다시 그립니다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(mm) + dt;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뷰 업데이트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=view_count+1;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view(70*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(2*pi*0.05*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), 10*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(2*pi*0.05*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)+25)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imread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'x1y1z0.png'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이미지파일을 행렬로 저장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x_vec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=[-3 11];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y_vec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=[-3 11];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z_vec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 [0 8];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x, y, z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만든다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imagesc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x_vec,y_vec,xy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x,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이미지삽입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x=-3,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yz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yz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=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imread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'x0y1z1.png'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yz_z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= [8 8;0 0]; 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yz_x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= [-3 -3; -3 -3];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yz_y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= [-3 11; -3 11];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y=11,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xz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xz_x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= [-3 11; -3 11];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xz_y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= [11 11;11 11];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surf(yz_x,yz_y,yz_z,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CData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yz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FaceColor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texturemap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surf(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xz_x,xz_y,yz_z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CData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yz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FaceColor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texturemap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61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17_1_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103729"/>
            <a:ext cx="4609698" cy="544144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num_data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=30;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점의 개수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x=zeros(3,num_data);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초기화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x(3,:)=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(0,3,num_data);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길이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만든다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1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파형으로 잔디가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왔다갔다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하는 것을 구현할 수 있도록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파형을 그리기 위한 주파수 설정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f=0.2;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주파수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degree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하기 위한 시간 간격이다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크면 클수록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빨라서 잔디의 움직임이 빠를 것이다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작으면 작을수록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느려서 잔디의 움직임이 느리고 자세할 것이다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dt=0.1;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 간격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t 0 0.01 0.02 ~ 30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할 것이다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값이 많으면 많을수록 잔디의 상태를 오래 보여준다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t=0:dt:30;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num_grass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=25;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0819" y="1103729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자연스러운 바람에 날리는 잔디를 구현하기 위해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클수록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윗부분일수록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클수록 잔디 회전각도 작음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작을수록 잔디 회전각도 큼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작을수록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아랫부분일수록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크던 말던 잔디 회전각도는 크게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영향받지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않는다 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r=20;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각도 가중치 변화율 조절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자연스럽게 바람에 날린 후 원상태로 복귀하는 것을 구현하기 위해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커질수록 수렴 속도 느림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작을수록 수렴 속도 빠름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=4;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샘플링하여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degree -40~40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바꾸어주는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과정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psi2 = (40/180*pi)* (sin(2*pi*f*t));</a:t>
            </a:r>
          </a:p>
          <a:p>
            <a:pPr marL="0" indent="0"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9910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17_1_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195" y="1103729"/>
            <a:ext cx="4609698" cy="5441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그림 띄우기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hold 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  <a:endParaRPr lang="en-US" altLang="ko-KR" sz="11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잔디와 바람을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그려주기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위해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미리 변수에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저장시켜둔다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변수를 통해 그려줄 것이다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각각의 잔디를 그려주는 코드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ax{mm} = plot3(x(1,:),x(2,:),x(3,:),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'-r'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,4);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각각의 잔디를 어느 좌표상에 위치시킬 것인지 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x,y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얻는 코드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줄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(0,0) (2,0).. (6,8) (8,8)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(mm)=rem((mm-1),5)*2;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rem: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moduler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연산을 해주는 함수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 0 2 4 6 8...0 2 4 6 8 (x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(mm)=fix((mm-1)/5)*2;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fix : 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방향으로 가장 가까운 정수로 변환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00000 22222 .. 8 8 8 8 8 (y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ax_wind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 plot(0,0,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'-b'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</a:p>
          <a:p>
            <a:pPr marL="0" indent="0">
              <a:buNone/>
            </a:pP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box 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; grid 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xlim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([-3 11]);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ylim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([-3 11]);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zlim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([0 8]);</a:t>
            </a: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100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view(-20,30)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0819" y="1411738"/>
            <a:ext cx="5181600" cy="5133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=0;</a:t>
            </a:r>
          </a:p>
          <a:p>
            <a:pPr marL="0" indent="0">
              <a:buNone/>
            </a:pPr>
            <a:endParaRPr lang="en-US" altLang="ko-KR" sz="12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방향에 따라 잔디 상태를 업데이트해 줄 것이기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 설정에 대한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문이 먼저 작성되었다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pp=[0 30 45 80]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=dt*ones(num_grass,1)</a:t>
            </a:r>
          </a:p>
          <a:p>
            <a:pPr marL="0" indent="0">
              <a:buNone/>
            </a:pP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wind_x_c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=[];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바람이 궤적의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wind_y_c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=[];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바람이 궤적의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누적시키며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저장하기 위한 변수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=pp/180*pi;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=t*5-2;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wind_y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 tan(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바람의 위치에 따라 잔디상태를 구현할 수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있도록하기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변수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 = ones(num_grass,1)*10; </a:t>
            </a:r>
          </a:p>
        </p:txBody>
      </p:sp>
    </p:spTree>
    <p:extLst>
      <p:ext uri="{BB962C8B-B14F-4D97-AF65-F5344CB8AC3E}">
        <p14:creationId xmlns:p14="http://schemas.microsoft.com/office/powerpoint/2010/main" val="79865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17_1_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195" y="1103729"/>
            <a:ext cx="4609698" cy="5441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횟수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횟수에 따라 잔디의 상태를 업데이트하는 가장 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j=1:2:length(t)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0~30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시간을 의미하는 변수이다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흐름에 따라 바람이 지나가는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좌표값도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증가한다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=t(j)*1-5; 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변화량만큼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축도 비례하여 변화하기 위해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tan()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사용하였다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(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wind_y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=tan(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</a:p>
          <a:p>
            <a:pPr marL="0" indent="0">
              <a:buNone/>
            </a:pP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0819" y="1411738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간단히 말하면 바람에 대한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바람의 현재위치와 잔디의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위치간의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거리 차에 대한 기울기가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+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변화하면 잔디가 움직이기 시작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en-US" altLang="ko-KR" sz="1100" b="0" i="0" u="none" strike="noStrike" dirty="0">
              <a:solidFill>
                <a:srgbClr val="0E00FF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psi(mm)=psi2(round(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(mm)/dt));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바람의 위치와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mm for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문에 해당하는 잔디의 거리를 구한다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Euclidean Distance</a:t>
            </a: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(mm)=sqrt((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(mm)-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)^2+(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(mm)-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wind_y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)^2); </a:t>
            </a: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agag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j,mm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 =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 -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 &lt;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</a:t>
            </a: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(mm)=dt;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t_vector2(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mm,j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)=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xy_dist_old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 =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xy_dist_new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33F1BF-7047-4C33-BA77-C4F877D39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3" y="3802397"/>
            <a:ext cx="5181600" cy="303734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B2AB4AF-AE3F-4B45-86C6-526B499D51ED}"/>
              </a:ext>
            </a:extLst>
          </p:cNvPr>
          <p:cNvSpPr/>
          <p:nvPr/>
        </p:nvSpPr>
        <p:spPr>
          <a:xfrm>
            <a:off x="934452" y="3095558"/>
            <a:ext cx="733927" cy="4122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A93D8869-B665-4033-8CB5-8B932FA1030C}"/>
              </a:ext>
            </a:extLst>
          </p:cNvPr>
          <p:cNvCxnSpPr>
            <a:endCxn id="6" idx="0"/>
          </p:cNvCxnSpPr>
          <p:nvPr/>
        </p:nvCxnSpPr>
        <p:spPr>
          <a:xfrm>
            <a:off x="1732547" y="3320716"/>
            <a:ext cx="1051126" cy="48168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92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17_1_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195" y="1103729"/>
            <a:ext cx="4609698" cy="5441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간단히 말하면 잔디 상태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업데이틑를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25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개의 잔디 각각의 밑부분부터 윗부분까지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상태를 업데이트하기 위한 두번째로 큰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=1:size(x,2)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가중치 부여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 (exp((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i-num_data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)/r)); 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방향에 대한 회전 변환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Rz1= [cos(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 -sin(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 0;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sin(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 cos(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 0;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0 0 1];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0819" y="1411738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모든 잔디의 해당하는 점의 상태를 업데이트하는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잔디의 밑부분인데 어느 잔디의 밑부분인지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잔디의 윗부분인데 어느 잔디의 윗부분인지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 ~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25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각각 동일한 높이의 있는 점에 대한 회전변환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따라 각도가 감소하는 변환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{mm}=exp(-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(mm)/(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*1)); 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pitch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가중치 부여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+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따라 각도가 감소하는 변환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Rx{mm}=[cos(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*psi(mm)) 0 sin(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*psi(mm));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0 1 0;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-sin(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*psi(mm)) 0 cos(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{mm}*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*psi(mm))];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제일 아랫부분인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=1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=2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1~25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각각 제일 윗부분인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=30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부분의 상태를 변환한다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y{mm}(:,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)=Rz1*Rx{mm}*x(:,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43B2B07-3857-4BD0-94D6-8377FDFE4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2" y="3824453"/>
            <a:ext cx="4167171" cy="282015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F9126B4-03D0-4395-9805-640584A5E2A5}"/>
              </a:ext>
            </a:extLst>
          </p:cNvPr>
          <p:cNvSpPr/>
          <p:nvPr/>
        </p:nvSpPr>
        <p:spPr>
          <a:xfrm>
            <a:off x="6096000" y="4822258"/>
            <a:ext cx="733927" cy="4122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253067F9-6E49-461F-80A0-529BC70B3A2A}"/>
              </a:ext>
            </a:extLst>
          </p:cNvPr>
          <p:cNvCxnSpPr>
            <a:endCxn id="6" idx="3"/>
          </p:cNvCxnSpPr>
          <p:nvPr/>
        </p:nvCxnSpPr>
        <p:spPr>
          <a:xfrm rot="10800000" flipV="1">
            <a:off x="4870384" y="5053263"/>
            <a:ext cx="1225617" cy="1812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21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17_1_</a:t>
            </a:r>
            <a:r>
              <a:rPr lang="ko-KR" altLang="en-US" dirty="0"/>
              <a:t>코드설명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DBCAC-C35C-4B56-B6BB-C9A64BBCF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195" y="1103729"/>
            <a:ext cx="4609698" cy="5441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wind_x_c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=[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wind_x_c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wind_x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];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 궤적의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누적시켜준다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wind_y_c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=[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wind_y_c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wind_y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];</a:t>
            </a:r>
          </a:p>
          <a:p>
            <a:pPr marL="0" indent="0">
              <a:buNone/>
            </a:pP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잔디상태 업데이트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mm=1:num_grass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최신상태의 잔디를 그려준다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sz="11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=y{mm}(1,:) +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x_cor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=y{mm}(2,:) +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y_cor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ax{mm}.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ZData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=y{mm}(3,:);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최신상태의 바람을 그려준다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ax_wind.XData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wind_x_c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ax_wind.YData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wind_y_c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refresh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현재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Figure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지우고 다시 그립니다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(mm)=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t_vector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(mm) + dt;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377D2-C867-44D3-8183-6D75304F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0819" y="1103729"/>
            <a:ext cx="5181600" cy="57542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뷰 업데이트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=view_count+1;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view(70*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(2*pi*0.05*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), 10*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(2*pi*0.05*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view_count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)+25)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xy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imread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'x1y1z0.png'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이미지파일을 행렬로 저장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x_vec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=[-3 11];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y_vec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=[-3 11];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z_vec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 [0 8];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x, y, z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만든다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imagesc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x_vec,y_vec,xy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벡터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이미지삽입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x=-3,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yz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=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imread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'x0y1z1.png'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yz_z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= [8 8;0 0];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yz_x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= [-3 -3; -3 -3];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yz_y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= [-3 11; -3 11];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y=11,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xz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평면에 이미지 삽입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xz_x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= [-3 11; -3 11];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xz_y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= [11 11;11 11];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surf(yz_x,yz_y,yz_z,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CData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FaceColor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texturemap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surf(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xz_x,xz_y,yz_z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CData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FaceColor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texturemap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20698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52559-ED7E-411E-8C3B-2AF23F2B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17_2_</a:t>
            </a:r>
            <a:r>
              <a:rPr lang="ko-KR" altLang="en-US" dirty="0"/>
              <a:t>영상</a:t>
            </a:r>
            <a:r>
              <a:rPr lang="en-US" altLang="ko-KR" dirty="0"/>
              <a:t>  ::</a:t>
            </a:r>
            <a:endParaRPr lang="ko-KR" altLang="en-US" dirty="0"/>
          </a:p>
        </p:txBody>
      </p:sp>
      <p:pic>
        <p:nvPicPr>
          <p:cNvPr id="6" name="과제17_영상2">
            <a:hlinkClick r:id="" action="ppaction://media"/>
            <a:extLst>
              <a:ext uri="{FF2B5EF4-FFF2-40B4-BE49-F238E27FC236}">
                <a16:creationId xmlns:a16="http://schemas.microsoft.com/office/drawing/2014/main" id="{71096017-41C5-481E-BC34-A008B4BBB9D7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6590" y="1063892"/>
            <a:ext cx="8998819" cy="5624262"/>
          </a:xfrm>
        </p:spPr>
      </p:pic>
    </p:spTree>
    <p:extLst>
      <p:ext uri="{BB962C8B-B14F-4D97-AF65-F5344CB8AC3E}">
        <p14:creationId xmlns:p14="http://schemas.microsoft.com/office/powerpoint/2010/main" val="93556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8594</Words>
  <Application>Microsoft Office PowerPoint</Application>
  <PresentationFormat>와이드스크린</PresentationFormat>
  <Paragraphs>827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Menlo</vt:lpstr>
      <vt:lpstr>NanumGothic</vt:lpstr>
      <vt:lpstr>맑은 고딕</vt:lpstr>
      <vt:lpstr>Arial</vt:lpstr>
      <vt:lpstr>Office 테마</vt:lpstr>
      <vt:lpstr>201901766_이형섭_과제17</vt:lpstr>
      <vt:lpstr>:: 과제17_1_영상  ::</vt:lpstr>
      <vt:lpstr>:: 과제17_1_코드  ::</vt:lpstr>
      <vt:lpstr>:: 과제17_1_코드설명  ::</vt:lpstr>
      <vt:lpstr>:: 과제17_1_코드설명  ::</vt:lpstr>
      <vt:lpstr>:: 과제17_1_코드설명  ::</vt:lpstr>
      <vt:lpstr>:: 과제17_1_코드설명  ::</vt:lpstr>
      <vt:lpstr>:: 과제17_1_코드설명  ::</vt:lpstr>
      <vt:lpstr>:: 과제17_2_영상  ::</vt:lpstr>
      <vt:lpstr>:: 과제17_2_코드  ::</vt:lpstr>
      <vt:lpstr>:: 과제17_2_코드설명  ::</vt:lpstr>
      <vt:lpstr>:: 과제17_2_코드설명  ::</vt:lpstr>
      <vt:lpstr>:: 과제17_2_코드설명  ::</vt:lpstr>
      <vt:lpstr>:: 과제17_2_코드설명  ::</vt:lpstr>
      <vt:lpstr>:: 과제17_2_코드설명  ::</vt:lpstr>
      <vt:lpstr>:: 과제17_2_코드설명  ::</vt:lpstr>
      <vt:lpstr>:: 과제17_2_코드설명  ::</vt:lpstr>
      <vt:lpstr>:: 과제17_2_코드설명  ::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201901766_이형섭_과제17</dc:title>
  <dc:creator>이형섭</dc:creator>
  <cp:lastModifiedBy>이형섭</cp:lastModifiedBy>
  <cp:revision>2</cp:revision>
  <dcterms:created xsi:type="dcterms:W3CDTF">2022-04-28T07:20:52Z</dcterms:created>
  <dcterms:modified xsi:type="dcterms:W3CDTF">2022-04-28T08:15:57Z</dcterms:modified>
</cp:coreProperties>
</file>